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1" r:id="rId1"/>
    <p:sldMasterId id="2147483761" r:id="rId2"/>
    <p:sldMasterId id="2147483852" r:id="rId3"/>
    <p:sldMasterId id="2147483890" r:id="rId4"/>
    <p:sldMasterId id="2147483902" r:id="rId5"/>
  </p:sldMasterIdLst>
  <p:notesMasterIdLst>
    <p:notesMasterId r:id="rId29"/>
  </p:notesMasterIdLst>
  <p:sldIdLst>
    <p:sldId id="298" r:id="rId6"/>
    <p:sldId id="299" r:id="rId7"/>
    <p:sldId id="334" r:id="rId8"/>
    <p:sldId id="335" r:id="rId9"/>
    <p:sldId id="300" r:id="rId10"/>
    <p:sldId id="301" r:id="rId11"/>
    <p:sldId id="336" r:id="rId12"/>
    <p:sldId id="365" r:id="rId13"/>
    <p:sldId id="302" r:id="rId14"/>
    <p:sldId id="379" r:id="rId15"/>
    <p:sldId id="387" r:id="rId16"/>
    <p:sldId id="350" r:id="rId17"/>
    <p:sldId id="386" r:id="rId18"/>
    <p:sldId id="384" r:id="rId19"/>
    <p:sldId id="376" r:id="rId20"/>
    <p:sldId id="383" r:id="rId21"/>
    <p:sldId id="378" r:id="rId22"/>
    <p:sldId id="382" r:id="rId23"/>
    <p:sldId id="377" r:id="rId24"/>
    <p:sldId id="385" r:id="rId25"/>
    <p:sldId id="381" r:id="rId26"/>
    <p:sldId id="388" r:id="rId27"/>
    <p:sldId id="356" r:id="rId28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r="smNativeData" dt="1504198011" val="76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7" autoAdjust="0"/>
    <p:restoredTop sz="94660"/>
  </p:normalViewPr>
  <p:slideViewPr>
    <p:cSldViewPr>
      <p:cViewPr varScale="1">
        <p:scale>
          <a:sx n="78" d="100"/>
          <a:sy n="78" d="100"/>
        </p:scale>
        <p:origin x="96" y="804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>
      <p:cViewPr>
        <p:scale>
          <a:sx n="108" d="100"/>
          <a:sy n="108" d="100"/>
        </p:scale>
        <p:origin x="1488" y="211"/>
      </p:cViewPr>
      <p:guideLst/>
    </p:cSldViewPr>
  </p:notesViewPr>
  <p:gridSpacing cx="36195" cy="361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5D30-4F36-4234-B1CE-CF31AA541251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2E92-A53C-461E-A02D-B1D974DF3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87D22-166E-4363-B984-82CA76835DA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90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A6AA45-3873-4C5E-BD0F-7511D22ABFF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6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ACBD4-56E7-484F-A2EB-609BA1B7D31E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5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C6675-E882-4401-80F4-48C8A6626FF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6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FCAEA-C988-484B-B709-F0607FD0A80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09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2877F-9706-450F-91FF-13045A1EB49D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6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60422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7894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54050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0657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082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F2868-1C5E-49A2-98F3-8284678193E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72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0607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11633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32748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9382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35034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20248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58656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18369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3426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6854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40893-D25F-4244-94F7-06F5EE70145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25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32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31990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23921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381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42773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10972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394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30106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19583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1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8FB62F-769E-4ADC-A374-B9BD8D86CC6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42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687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217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402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279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2672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89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828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863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635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63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6AC69-1A0A-4D83-83FF-89CD29765C18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592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560090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80520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56197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90061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788028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65988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96837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188640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736963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9594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701C8-2413-43DB-99BF-818D95131D2A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381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65959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9495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E89E-1C6D-43F1-AB94-38AF66B27AA9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11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F5E95-ABF0-4EE4-B484-E8B4136A41F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2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60AFD-7452-427C-A213-4752DB8BDC6F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8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B6AF-7877-41AF-B67E-BF10FD4C56B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2851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1537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/>
            <a:fld id="{ED237B8A-5FED-4B8A-89C2-DCD101304DD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8/10/2020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/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rtl="0"/>
            <a:fld id="{E5214FAB-9AFD-4696-954D-22BB4177F31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50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7646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-115887" y="1191648"/>
            <a:ext cx="9144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«Безопасность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 при эксплуатации и ремонте оборудования электрических подстанций и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сетей» 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ДОЦЕНТ КАФЕДРЫ</a:t>
            </a:r>
            <a:r>
              <a:rPr kumimoji="0" lang="ru-ru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«ЭЛЕКТРОСНАБЖЕНИЕ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 ЭКСПЛУАТАЦИЯ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ЭЛЕКТРООБОРУДОВАНИЯ»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ПРИВАЛОВ ЕВГЕНИЙ ЕВГРАФОВИЧ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8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418" t="14111" r="13188" b="13055"/>
          <a:stretch/>
        </p:blipFill>
        <p:spPr>
          <a:xfrm>
            <a:off x="0" y="7260"/>
            <a:ext cx="9144000" cy="685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89534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49" t="20753" r="5000" b="13872"/>
          <a:stretch/>
        </p:blipFill>
        <p:spPr>
          <a:xfrm>
            <a:off x="5046" y="0"/>
            <a:ext cx="913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87946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853" t="29831" r="7250" b="93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7829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063" t="31000" r="5270" b="104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15200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063" t="34694" r="6458" b="5139"/>
          <a:stretch/>
        </p:blipFill>
        <p:spPr>
          <a:xfrm>
            <a:off x="0" y="12510"/>
            <a:ext cx="9144000" cy="684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35696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667" t="23999" r="5270" b="83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17379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375" t="31528" r="14375" b="5666"/>
          <a:stretch/>
        </p:blipFill>
        <p:spPr>
          <a:xfrm>
            <a:off x="12254" y="824"/>
            <a:ext cx="9131746" cy="68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39450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00" t="20041" r="6853" b="67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01995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021" t="33520" r="5667" b="2505"/>
          <a:stretch/>
        </p:blipFill>
        <p:spPr>
          <a:xfrm>
            <a:off x="17917" y="15343"/>
            <a:ext cx="9126083" cy="684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6899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041" t="24667" r="4875" b="18333"/>
          <a:stretch/>
        </p:blipFill>
        <p:spPr>
          <a:xfrm>
            <a:off x="8753" y="-1"/>
            <a:ext cx="9142352" cy="672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85498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1.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«Обеспечение 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безопасного производства плановых и аварийных работ в электрических установках и </a:t>
            </a: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сетях»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459" t="32584" r="8438" b="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6676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1143000" y="857250"/>
            <a:ext cx="6858000" cy="51435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>
            <a:prstTxWarp prst="textNoShape">
              <a:avLst/>
            </a:prstTxWarp>
            <a:normAutofit/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667" t="19917" r="9230" b="72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30927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620" r="6230" b="5215"/>
          <a:stretch/>
        </p:blipFill>
        <p:spPr>
          <a:xfrm>
            <a:off x="2523" y="0"/>
            <a:ext cx="9141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35000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Заключение.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Технические мероприятия, обеспечивающие </a:t>
            </a:r>
            <a:r>
              <a:rPr lang="ru-RU" sz="44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безопасность работ со снятием </a:t>
            </a:r>
            <a:r>
              <a:rPr lang="ru-RU" sz="44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напряжения, выполняют только в указанном порядке.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6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 1.2 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безопасных условий труда при производстве работ в электроустановках и электрических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сетях.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Практическое занятие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№ 1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Порядок выполнения технических мероприятий, обеспечивающих безопасность работ со снятием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напряжения. 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24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609600" indent="-609600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цели</a:t>
            </a: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1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Изучить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п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орядок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выполнения технических мероприятий, обеспечивающих безопасность работ со снятием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напряжения. 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37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lnSpc>
                <a:spcPct val="140000"/>
              </a:lnSpc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вопросы.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algn="ctr">
              <a:lnSpc>
                <a:spcPct val="110000"/>
              </a:lnSpc>
              <a:buNone/>
              <a:defRPr lang="ru-ru"/>
            </a:pP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Порядок выполнения технических мероприятий, обеспечивающих безопасность работ со снятием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напряжения. 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3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endParaRPr lang="ru-ru" sz="44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Учебная литература</a:t>
            </a:r>
            <a:r>
              <a:rPr kumimoji="0" lang="ru-ru" sz="4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Правила </a:t>
            </a:r>
            <a:r>
              <a:rPr lang="ru-RU" sz="48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охраны труда при эксплуатации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электроустановок (ПОТЭУ). </a:t>
            </a:r>
            <a:r>
              <a:rPr lang="ru-RU" sz="48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М: НОРМАТИКА, 2020. - 238с.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99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964" t="6721" r="3034" b="4611"/>
          <a:stretch/>
        </p:blipFill>
        <p:spPr>
          <a:xfrm>
            <a:off x="1242060" y="0"/>
            <a:ext cx="6122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8105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l">
              <a:defRPr lang="ru-ru"/>
            </a:pPr>
            <a:endParaRPr lang="ru-RU" sz="44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ctr"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Порядок выполнения технических мероприятий, обеспечивающих безопасность работ со снятием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напряжения. 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>
              <a:buNone/>
              <a:defRPr lang="ru-ru"/>
            </a:pPr>
            <a:endParaRPr lang="ru-ru" sz="36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132</Words>
  <Application>Microsoft Office PowerPoint</Application>
  <PresentationFormat>Экран (4:3)</PresentationFormat>
  <Paragraphs>47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SimSun</vt:lpstr>
      <vt:lpstr>Arial</vt:lpstr>
      <vt:lpstr>Arial Black</vt:lpstr>
      <vt:lpstr>Calibri</vt:lpstr>
      <vt:lpstr>Calibri Light</vt:lpstr>
      <vt:lpstr>Times New Roman</vt:lpstr>
      <vt:lpstr>Оформление по умолчанию</vt:lpstr>
      <vt:lpstr>6_Presentation</vt:lpstr>
      <vt:lpstr>3_Presentation</vt:lpstr>
      <vt:lpstr>1_Тема Office</vt:lpstr>
      <vt:lpstr>1_Presentation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Л1. Введение</dc:title>
  <dc:subject>Т1.Общие сведения</dc:subject>
  <dc:creator>Привалов Е.Е.</dc:creator>
  <cp:keywords>электробезопасность, электротравма</cp:keywords>
  <dc:description/>
  <cp:lastModifiedBy>Home</cp:lastModifiedBy>
  <cp:revision>67</cp:revision>
  <dcterms:created xsi:type="dcterms:W3CDTF">2003-11-18T14:40:54Z</dcterms:created>
  <dcterms:modified xsi:type="dcterms:W3CDTF">2020-08-10T20:09:51Z</dcterms:modified>
</cp:coreProperties>
</file>